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9BD3-3601-4D41-B7E4-81818FB4B69B}" type="datetimeFigureOut">
              <a:rPr lang="pt-BR" smtClean="0"/>
              <a:pPr/>
              <a:t>24/08/2012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DE7F-A498-474E-AFF9-8C5CFF23011C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9BD3-3601-4D41-B7E4-81818FB4B69B}" type="datetimeFigureOut">
              <a:rPr lang="pt-BR" smtClean="0"/>
              <a:pPr/>
              <a:t>24/08/2012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DE7F-A498-474E-AFF9-8C5CFF23011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9BD3-3601-4D41-B7E4-81818FB4B69B}" type="datetimeFigureOut">
              <a:rPr lang="pt-BR" smtClean="0"/>
              <a:pPr/>
              <a:t>24/08/2012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DE7F-A498-474E-AFF9-8C5CFF23011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9BD3-3601-4D41-B7E4-81818FB4B69B}" type="datetimeFigureOut">
              <a:rPr lang="pt-BR" smtClean="0"/>
              <a:pPr/>
              <a:t>24/08/2012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DE7F-A498-474E-AFF9-8C5CFF23011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9BD3-3601-4D41-B7E4-81818FB4B69B}" type="datetimeFigureOut">
              <a:rPr lang="pt-BR" smtClean="0"/>
              <a:pPr/>
              <a:t>24/08/2012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DE7F-A498-474E-AFF9-8C5CFF23011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9BD3-3601-4D41-B7E4-81818FB4B69B}" type="datetimeFigureOut">
              <a:rPr lang="pt-BR" smtClean="0"/>
              <a:pPr/>
              <a:t>24/08/2012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DE7F-A498-474E-AFF9-8C5CFF23011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9BD3-3601-4D41-B7E4-81818FB4B69B}" type="datetimeFigureOut">
              <a:rPr lang="pt-BR" smtClean="0"/>
              <a:pPr/>
              <a:t>24/08/2012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DE7F-A498-474E-AFF9-8C5CFF23011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9BD3-3601-4D41-B7E4-81818FB4B69B}" type="datetimeFigureOut">
              <a:rPr lang="pt-BR" smtClean="0"/>
              <a:pPr/>
              <a:t>24/08/2012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DE7F-A498-474E-AFF9-8C5CFF23011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9BD3-3601-4D41-B7E4-81818FB4B69B}" type="datetimeFigureOut">
              <a:rPr lang="pt-BR" smtClean="0"/>
              <a:pPr/>
              <a:t>24/08/2012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DE7F-A498-474E-AFF9-8C5CFF23011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9BD3-3601-4D41-B7E4-81818FB4B69B}" type="datetimeFigureOut">
              <a:rPr lang="pt-BR" smtClean="0"/>
              <a:pPr/>
              <a:t>24/08/2012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DE7F-A498-474E-AFF9-8C5CFF23011C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Retângu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A4C9BD3-3601-4D41-B7E4-81818FB4B69B}" type="datetimeFigureOut">
              <a:rPr lang="pt-BR" smtClean="0"/>
              <a:pPr/>
              <a:t>24/08/2012</a:t>
            </a:fld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8D8DE7F-A498-474E-AFF9-8C5CFF23011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A4C9BD3-3601-4D41-B7E4-81818FB4B69B}" type="datetimeFigureOut">
              <a:rPr lang="pt-BR" smtClean="0"/>
              <a:pPr/>
              <a:t>24/08/2012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8D8DE7F-A498-474E-AFF9-8C5CFF23011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642910" y="928670"/>
            <a:ext cx="807297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pt-BR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JANY FERNANDA DE MORAIS BASTOS</a:t>
            </a:r>
            <a:endParaRPr lang="pt-BR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2571736" y="2071678"/>
            <a:ext cx="41472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pt-BR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Ra: 15862-6</a:t>
            </a:r>
            <a:endParaRPr lang="pt-BR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928662" y="5500702"/>
            <a:ext cx="766870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pt-BR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JANY_FMB@YAHOO.COM.BR</a:t>
            </a:r>
            <a:endParaRPr lang="pt-BR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357158" y="0"/>
            <a:ext cx="8061399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pt-BR" sz="3600" b="1" u="sng" dirty="0">
                <a:solidFill>
                  <a:srgbClr val="FFC000"/>
                </a:solidFill>
              </a:rPr>
              <a:t>TEXTO N°3</a:t>
            </a:r>
            <a:endParaRPr lang="pt-BR" sz="3600" dirty="0">
              <a:solidFill>
                <a:srgbClr val="FFC000"/>
              </a:solidFill>
            </a:endParaRPr>
          </a:p>
          <a:p>
            <a:pPr algn="ctr"/>
            <a:r>
              <a:rPr lang="pt-BR" sz="3600" dirty="0">
                <a:solidFill>
                  <a:srgbClr val="FFC000"/>
                </a:solidFill>
              </a:rPr>
              <a:t> </a:t>
            </a:r>
          </a:p>
          <a:p>
            <a:pPr algn="ctr"/>
            <a:r>
              <a:rPr lang="pt-BR" sz="3600" b="1" dirty="0">
                <a:solidFill>
                  <a:srgbClr val="FFC000"/>
                </a:solidFill>
              </a:rPr>
              <a:t>COORDENAÇÃO DA CADEIA </a:t>
            </a:r>
            <a:endParaRPr lang="pt-BR" sz="3600" b="1" dirty="0" smtClean="0">
              <a:solidFill>
                <a:srgbClr val="FFC000"/>
              </a:solidFill>
            </a:endParaRPr>
          </a:p>
          <a:p>
            <a:pPr algn="ctr"/>
            <a:r>
              <a:rPr lang="pt-BR" sz="3600" b="1" dirty="0" smtClean="0">
                <a:solidFill>
                  <a:srgbClr val="FFC000"/>
                </a:solidFill>
              </a:rPr>
              <a:t>AGROINDUSTRIAL </a:t>
            </a:r>
          </a:p>
          <a:p>
            <a:pPr algn="ctr"/>
            <a:r>
              <a:rPr lang="pt-BR" sz="3600" b="1" dirty="0" smtClean="0">
                <a:solidFill>
                  <a:srgbClr val="FFC000"/>
                </a:solidFill>
              </a:rPr>
              <a:t>COMO </a:t>
            </a:r>
            <a:r>
              <a:rPr lang="pt-BR" sz="3600" b="1" dirty="0">
                <a:solidFill>
                  <a:srgbClr val="FFC000"/>
                </a:solidFill>
              </a:rPr>
              <a:t>FERRAMENTA</a:t>
            </a:r>
            <a:endParaRPr lang="pt-BR" sz="3600" dirty="0">
              <a:solidFill>
                <a:srgbClr val="FFC000"/>
              </a:solidFill>
            </a:endParaRPr>
          </a:p>
          <a:p>
            <a:pPr algn="ctr"/>
            <a:r>
              <a:rPr lang="pt-BR" sz="3600" b="1" dirty="0">
                <a:solidFill>
                  <a:srgbClr val="FFC000"/>
                </a:solidFill>
              </a:rPr>
              <a:t>PARA GESTÃO LOGÍSTICA </a:t>
            </a:r>
            <a:endParaRPr lang="pt-BR" sz="3600" b="1" dirty="0" smtClean="0">
              <a:solidFill>
                <a:srgbClr val="FFC000"/>
              </a:solidFill>
            </a:endParaRPr>
          </a:p>
          <a:p>
            <a:pPr algn="ctr"/>
            <a:r>
              <a:rPr lang="pt-BR" sz="3600" b="1" dirty="0" smtClean="0">
                <a:solidFill>
                  <a:srgbClr val="FFC000"/>
                </a:solidFill>
              </a:rPr>
              <a:t>– </a:t>
            </a:r>
            <a:r>
              <a:rPr lang="pt-BR" sz="3600" b="1" dirty="0">
                <a:solidFill>
                  <a:srgbClr val="FFC000"/>
                </a:solidFill>
              </a:rPr>
              <a:t>ESTUDO DE CASO NA CADEIA DE</a:t>
            </a:r>
            <a:endParaRPr lang="pt-BR" sz="3600" dirty="0">
              <a:solidFill>
                <a:srgbClr val="FFC000"/>
              </a:solidFill>
            </a:endParaRPr>
          </a:p>
          <a:p>
            <a:pPr algn="ctr"/>
            <a:r>
              <a:rPr lang="pt-BR" sz="3600" b="1" dirty="0">
                <a:solidFill>
                  <a:srgbClr val="FFC000"/>
                </a:solidFill>
              </a:rPr>
              <a:t>SUPRIMENTOS DO LEITE </a:t>
            </a:r>
            <a:endParaRPr lang="pt-BR" sz="3600" b="1" dirty="0" smtClean="0">
              <a:solidFill>
                <a:srgbClr val="FFC000"/>
              </a:solidFill>
            </a:endParaRPr>
          </a:p>
          <a:p>
            <a:pPr algn="ctr"/>
            <a:r>
              <a:rPr lang="pt-BR" sz="3600" b="1" dirty="0" smtClean="0">
                <a:solidFill>
                  <a:srgbClr val="FFC000"/>
                </a:solidFill>
              </a:rPr>
              <a:t>NO </a:t>
            </a:r>
            <a:r>
              <a:rPr lang="pt-BR" sz="3600" b="1" dirty="0">
                <a:solidFill>
                  <a:srgbClr val="FFC000"/>
                </a:solidFill>
              </a:rPr>
              <a:t>ESTADO DO CEARÁ</a:t>
            </a:r>
            <a:endParaRPr lang="pt-BR" sz="3600" b="1" cap="all" spc="0" dirty="0">
              <a:ln w="0"/>
              <a:solidFill>
                <a:srgbClr val="FFC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55576" y="214290"/>
            <a:ext cx="820288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Explique os conceitos de "Coordenação da Cadeia de Suprimentos”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 de “Cadeia </a:t>
            </a: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Agroindustrial”</a:t>
            </a:r>
            <a:endParaRPr kumimoji="0" lang="pt-BR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Faça uma busca na internet sobre o tema e sintetize suas descobertas.</a:t>
            </a:r>
            <a:endParaRPr kumimoji="0" lang="pt-BR" sz="4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043608" y="1844824"/>
            <a:ext cx="6858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>
                <a:latin typeface="Arial" pitchFamily="34" charset="0"/>
                <a:cs typeface="Arial" pitchFamily="34" charset="0"/>
              </a:rPr>
              <a:t>Coordenação da cadeia de suprimentos é </a:t>
            </a:r>
            <a:r>
              <a:rPr lang="pt-PT" sz="2400" dirty="0">
                <a:latin typeface="Arial" pitchFamily="34" charset="0"/>
                <a:cs typeface="Arial" pitchFamily="34" charset="0"/>
              </a:rPr>
              <a:t>conceituado como gestão(manter a ordem de ações) da integração dos processos do negócio do consumidor através dos fornecedores de produtos, serviços e informação, com o objectivo de acrescentar valor para o cliente.</a:t>
            </a:r>
            <a:endParaRPr lang="pt-BR" sz="2400" dirty="0">
              <a:latin typeface="Arial" pitchFamily="34" charset="0"/>
              <a:cs typeface="Arial" pitchFamily="34" charset="0"/>
            </a:endParaRPr>
          </a:p>
          <a:p>
            <a:r>
              <a:rPr lang="pt-PT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pt-BR" sz="2400" dirty="0">
                <a:latin typeface="Arial" pitchFamily="34" charset="0"/>
                <a:cs typeface="Arial" pitchFamily="34" charset="0"/>
              </a:rPr>
              <a:t>Coordenação da Cadeia Agroindustrial é a gestão dos segmentos que estão ligados direta e indiretamente à produção, </a:t>
            </a:r>
            <a:r>
              <a:rPr lang="pt-BR" sz="2400" dirty="0" err="1">
                <a:latin typeface="Arial" pitchFamily="34" charset="0"/>
                <a:cs typeface="Arial" pitchFamily="34" charset="0"/>
              </a:rPr>
              <a:t>benecificiamento</a:t>
            </a:r>
            <a:r>
              <a:rPr lang="pt-BR" sz="2400" dirty="0">
                <a:latin typeface="Arial" pitchFamily="34" charset="0"/>
                <a:cs typeface="Arial" pitchFamily="34" charset="0"/>
              </a:rPr>
              <a:t>, transformação e consumo de produtos de origem agrícola</a:t>
            </a:r>
          </a:p>
        </p:txBody>
      </p:sp>
      <p:sp>
        <p:nvSpPr>
          <p:cNvPr id="4" name="Retângulo 3"/>
          <p:cNvSpPr/>
          <p:nvPr/>
        </p:nvSpPr>
        <p:spPr>
          <a:xfrm>
            <a:off x="0" y="7351"/>
            <a:ext cx="8515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A)</a:t>
            </a:r>
            <a:endParaRPr lang="pt-BR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827584" y="260648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Sintetizar as principais conclusões do estudo. </a:t>
            </a:r>
            <a:endParaRPr lang="pt-BR" sz="2400" dirty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pt-BR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  <a:endParaRPr lang="pt-BR" sz="2400" dirty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971600" y="1720840"/>
            <a:ext cx="73448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>
                <a:latin typeface="Arial" pitchFamily="34" charset="0"/>
                <a:cs typeface="Arial" pitchFamily="34" charset="0"/>
              </a:rPr>
              <a:t>O artigo desenha o papel da coordenação das cadeias de suprimentos mostrando que a agroindústria vem assumindo essa coordenação devido a dependência dessa matéria </a:t>
            </a:r>
            <a:r>
              <a:rPr lang="pt-BR" sz="2400" dirty="0" smtClean="0">
                <a:latin typeface="Arial" pitchFamily="34" charset="0"/>
                <a:cs typeface="Arial" pitchFamily="34" charset="0"/>
              </a:rPr>
              <a:t>primas . Observou-se </a:t>
            </a:r>
            <a:r>
              <a:rPr lang="pt-BR" sz="2400" dirty="0">
                <a:latin typeface="Arial" pitchFamily="34" charset="0"/>
                <a:cs typeface="Arial" pitchFamily="34" charset="0"/>
              </a:rPr>
              <a:t>também o custo de suprimentos que assume a maior relevância na oferta de matéria prima  onde o leite é um dos itens dessa lista. Cita então o caso da cadeia de leite do estado do Ceará onde a falta de profissionalização dos produtores afeta diretamente a coordenação da cadeia.</a:t>
            </a:r>
          </a:p>
        </p:txBody>
      </p:sp>
      <p:sp>
        <p:nvSpPr>
          <p:cNvPr id="6" name="Retângulo 5"/>
          <p:cNvSpPr/>
          <p:nvPr/>
        </p:nvSpPr>
        <p:spPr>
          <a:xfrm>
            <a:off x="120085" y="36695"/>
            <a:ext cx="8515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B)</a:t>
            </a:r>
            <a:endParaRPr lang="pt-BR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815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987890" y="168315"/>
            <a:ext cx="79288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Explicar quais as contribuições que um estudo deste tipo pode trazer para as organizações envolvidas, considerando desde os produtores, órgãos regulamentadores e intermediários e até os consumidores dos produtos finais.</a:t>
            </a:r>
            <a:endParaRPr lang="pt-BR" dirty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187624" y="1700808"/>
            <a:ext cx="72008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>
                <a:latin typeface="Arial" pitchFamily="34" charset="0"/>
                <a:cs typeface="Arial" pitchFamily="34" charset="0"/>
              </a:rPr>
              <a:t>A inserção de pequenos produtores que com a produtividade em baixa escala e a coordenação leva a otimização das atividades, melhorando a qualidade, aumentando o volume e reduzindo as variações. O que beneficia toda a cadeia desde o produtor que produzirá mais e lucrará mais, as industrias que utilizam os produtos agro como matéria prima que produzirão seus produtos com susto </a:t>
            </a:r>
            <a:r>
              <a:rPr lang="pt-BR" sz="2400" dirty="0" err="1">
                <a:latin typeface="Arial" pitchFamily="34" charset="0"/>
                <a:cs typeface="Arial" pitchFamily="34" charset="0"/>
              </a:rPr>
              <a:t>redudo</a:t>
            </a:r>
            <a:r>
              <a:rPr lang="pt-BR" sz="2400" dirty="0">
                <a:latin typeface="Arial" pitchFamily="34" charset="0"/>
                <a:cs typeface="Arial" pitchFamily="34" charset="0"/>
              </a:rPr>
              <a:t> até o consumidor final que terá vários produtos com menor preço e qualidade.</a:t>
            </a:r>
          </a:p>
          <a:p>
            <a:r>
              <a:rPr lang="pt-BR" dirty="0"/>
              <a:t> </a:t>
            </a:r>
          </a:p>
          <a:p>
            <a:r>
              <a:rPr lang="pt-BR" dirty="0"/>
              <a:t> </a:t>
            </a:r>
          </a:p>
        </p:txBody>
      </p:sp>
      <p:sp>
        <p:nvSpPr>
          <p:cNvPr id="5" name="Retângulo 4"/>
          <p:cNvSpPr/>
          <p:nvPr/>
        </p:nvSpPr>
        <p:spPr>
          <a:xfrm>
            <a:off x="233998" y="221202"/>
            <a:ext cx="7088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C)</a:t>
            </a:r>
            <a:endParaRPr lang="pt-BR" sz="4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7929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859938" y="55799"/>
            <a:ext cx="82626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Propor a </a:t>
            </a:r>
            <a:r>
              <a:rPr lang="pt-BR" sz="1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repicagem </a:t>
            </a:r>
            <a:r>
              <a:rPr lang="pt-BR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deste estudo, enfocando outra cadeia agroindustrial em outro local, para investigar a relação entre os elos da cadeia agroalimentar e desta com as instituições envolvidas. Para isto, deverá fazer um desenho da Cadeia de suprimento analisada (conforme a fig.1 deste texto) e também o esquema dos Fluxos de Produtos na cadeia principal e em eventuais cadeias a ela relacionadas (conforme a fig.2 deste texto).</a:t>
            </a:r>
            <a:endParaRPr lang="pt-BR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313833" y="1674674"/>
            <a:ext cx="85324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Arial" pitchFamily="34" charset="0"/>
                <a:cs typeface="Arial" pitchFamily="34" charset="0"/>
              </a:rPr>
              <a:t>Observando a cadeia agroindustrial de abate do frango proponho replicação pois os elos pode maximizar o processo e reduzir os custos de toda cadeia o que resultará positivamente com a coordenação da cadeia de suprimento</a:t>
            </a:r>
          </a:p>
          <a:p>
            <a:r>
              <a:rPr lang="pt-BR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pt-BR" dirty="0">
                <a:latin typeface="Arial" pitchFamily="34" charset="0"/>
                <a:cs typeface="Arial" pitchFamily="34" charset="0"/>
              </a:rPr>
              <a:t>Processo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agroindustrial </a:t>
            </a:r>
            <a:r>
              <a:rPr lang="pt-BR" dirty="0">
                <a:latin typeface="Arial" pitchFamily="34" charset="0"/>
                <a:cs typeface="Arial" pitchFamily="34" charset="0"/>
              </a:rPr>
              <a:t>de abate de frango</a:t>
            </a:r>
          </a:p>
        </p:txBody>
      </p:sp>
      <p:pic>
        <p:nvPicPr>
          <p:cNvPr id="5" name="Imagem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60" y="3288984"/>
            <a:ext cx="7776864" cy="287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134675" y="55799"/>
            <a:ext cx="7252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D)</a:t>
            </a:r>
            <a:endParaRPr lang="pt-BR" sz="4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558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251520" y="1556792"/>
            <a:ext cx="1954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>
                <a:latin typeface="Arial" pitchFamily="34" charset="0"/>
                <a:cs typeface="Arial" pitchFamily="34" charset="0"/>
              </a:rPr>
              <a:t>Elos do processo</a:t>
            </a:r>
          </a:p>
        </p:txBody>
      </p:sp>
      <p:pic>
        <p:nvPicPr>
          <p:cNvPr id="4" name="Imagem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926124"/>
            <a:ext cx="8496944" cy="4671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7568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755576" y="260648"/>
            <a:ext cx="78306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No caso de </a:t>
            </a:r>
            <a:r>
              <a:rPr lang="pt-BR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replicagem</a:t>
            </a:r>
            <a:r>
              <a:rPr lang="pt-BR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pt-BR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deste estudo, conforme proposto na questão anterior, explique e justifique quais conclusões dos autores do estudo original, você esperaria ver repetidas neste novo estudo.</a:t>
            </a:r>
            <a:endParaRPr lang="pt-BR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187624" y="1988840"/>
            <a:ext cx="71105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latin typeface="Arial" pitchFamily="34" charset="0"/>
                <a:cs typeface="Arial" pitchFamily="34" charset="0"/>
              </a:rPr>
              <a:t>Diante da replica para o abate de frango toda a cadeia terá resultado positivo pois se a ração para o frango reduz o custo e tem maior qualidade, para o vendedor intermediário também diminui custo e aumenta qualidade e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consequentemente </a:t>
            </a:r>
            <a:r>
              <a:rPr lang="pt-BR" sz="2800" dirty="0">
                <a:latin typeface="Arial" pitchFamily="34" charset="0"/>
                <a:cs typeface="Arial" pitchFamily="34" charset="0"/>
              </a:rPr>
              <a:t>também para o consumidor final .</a:t>
            </a:r>
          </a:p>
          <a:p>
            <a:r>
              <a:rPr lang="pt-BR" sz="2800" dirty="0">
                <a:latin typeface="Arial" pitchFamily="34" charset="0"/>
                <a:cs typeface="Arial" pitchFamily="34" charset="0"/>
              </a:rPr>
              <a:t> </a:t>
            </a:r>
          </a:p>
        </p:txBody>
      </p:sp>
      <p:sp>
        <p:nvSpPr>
          <p:cNvPr id="5" name="Retângulo 4"/>
          <p:cNvSpPr/>
          <p:nvPr/>
        </p:nvSpPr>
        <p:spPr>
          <a:xfrm>
            <a:off x="77185" y="0"/>
            <a:ext cx="6783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E)</a:t>
            </a:r>
            <a:endParaRPr lang="pt-BR" sz="4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6713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4108840" y="5103674"/>
            <a:ext cx="50351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err="1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>Jany</a:t>
            </a:r>
            <a:endParaRPr lang="en-US" sz="5400" b="1" cap="all" dirty="0" smtClean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5400" b="1" cap="all" spc="0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>24/08/2012</a:t>
            </a:r>
            <a:endParaRPr lang="pt-BR" sz="5400" b="1" cap="all" spc="0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917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18</TotalTime>
  <Words>515</Words>
  <Application>Microsoft Office PowerPoint</Application>
  <PresentationFormat>Apresentação na tela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0" baseType="lpstr">
      <vt:lpstr>Módulo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bastosja</dc:creator>
  <cp:lastModifiedBy>Windows</cp:lastModifiedBy>
  <cp:revision>4</cp:revision>
  <dcterms:created xsi:type="dcterms:W3CDTF">2012-08-23T20:42:23Z</dcterms:created>
  <dcterms:modified xsi:type="dcterms:W3CDTF">2012-08-24T20:12:05Z</dcterms:modified>
</cp:coreProperties>
</file>